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3"/>
  </p:notesMasterIdLst>
  <p:handoutMasterIdLst>
    <p:handoutMasterId r:id="rId4"/>
  </p:handoutMasterIdLst>
  <p:sldIdLst>
    <p:sldId id="259" r:id="rId2"/>
  </p:sldIdLst>
  <p:sldSz cx="10058400" cy="7772400"/>
  <p:notesSz cx="7315200" cy="9601200"/>
  <p:custDataLst>
    <p:tags r:id="rId5"/>
  </p:custDataLst>
  <p:defaultTextStyle>
    <a:defPPr>
      <a:defRPr lang="en-US"/>
    </a:defPPr>
    <a:lvl1pPr marL="0" algn="l" defTabSz="972556" rtl="0" eaLnBrk="1" latinLnBrk="0" hangingPunct="1">
      <a:defRPr sz="1900" kern="1200">
        <a:solidFill>
          <a:schemeClr val="tx1"/>
        </a:solidFill>
        <a:latin typeface="+mn-lt"/>
        <a:ea typeface="+mn-ea"/>
        <a:cs typeface="+mn-cs"/>
      </a:defRPr>
    </a:lvl1pPr>
    <a:lvl2pPr marL="486278" algn="l" defTabSz="972556" rtl="0" eaLnBrk="1" latinLnBrk="0" hangingPunct="1">
      <a:defRPr sz="1900" kern="1200">
        <a:solidFill>
          <a:schemeClr val="tx1"/>
        </a:solidFill>
        <a:latin typeface="+mn-lt"/>
        <a:ea typeface="+mn-ea"/>
        <a:cs typeface="+mn-cs"/>
      </a:defRPr>
    </a:lvl2pPr>
    <a:lvl3pPr marL="972556" algn="l" defTabSz="972556" rtl="0" eaLnBrk="1" latinLnBrk="0" hangingPunct="1">
      <a:defRPr sz="1900" kern="1200">
        <a:solidFill>
          <a:schemeClr val="tx1"/>
        </a:solidFill>
        <a:latin typeface="+mn-lt"/>
        <a:ea typeface="+mn-ea"/>
        <a:cs typeface="+mn-cs"/>
      </a:defRPr>
    </a:lvl3pPr>
    <a:lvl4pPr marL="1458834" algn="l" defTabSz="972556" rtl="0" eaLnBrk="1" latinLnBrk="0" hangingPunct="1">
      <a:defRPr sz="1900" kern="1200">
        <a:solidFill>
          <a:schemeClr val="tx1"/>
        </a:solidFill>
        <a:latin typeface="+mn-lt"/>
        <a:ea typeface="+mn-ea"/>
        <a:cs typeface="+mn-cs"/>
      </a:defRPr>
    </a:lvl4pPr>
    <a:lvl5pPr marL="1945112" algn="l" defTabSz="972556" rtl="0" eaLnBrk="1" latinLnBrk="0" hangingPunct="1">
      <a:defRPr sz="1900" kern="1200">
        <a:solidFill>
          <a:schemeClr val="tx1"/>
        </a:solidFill>
        <a:latin typeface="+mn-lt"/>
        <a:ea typeface="+mn-ea"/>
        <a:cs typeface="+mn-cs"/>
      </a:defRPr>
    </a:lvl5pPr>
    <a:lvl6pPr marL="2431390" algn="l" defTabSz="972556" rtl="0" eaLnBrk="1" latinLnBrk="0" hangingPunct="1">
      <a:defRPr sz="1900" kern="1200">
        <a:solidFill>
          <a:schemeClr val="tx1"/>
        </a:solidFill>
        <a:latin typeface="+mn-lt"/>
        <a:ea typeface="+mn-ea"/>
        <a:cs typeface="+mn-cs"/>
      </a:defRPr>
    </a:lvl6pPr>
    <a:lvl7pPr marL="2917668" algn="l" defTabSz="972556" rtl="0" eaLnBrk="1" latinLnBrk="0" hangingPunct="1">
      <a:defRPr sz="1900" kern="1200">
        <a:solidFill>
          <a:schemeClr val="tx1"/>
        </a:solidFill>
        <a:latin typeface="+mn-lt"/>
        <a:ea typeface="+mn-ea"/>
        <a:cs typeface="+mn-cs"/>
      </a:defRPr>
    </a:lvl7pPr>
    <a:lvl8pPr marL="3403945" algn="l" defTabSz="972556" rtl="0" eaLnBrk="1" latinLnBrk="0" hangingPunct="1">
      <a:defRPr sz="1900" kern="1200">
        <a:solidFill>
          <a:schemeClr val="tx1"/>
        </a:solidFill>
        <a:latin typeface="+mn-lt"/>
        <a:ea typeface="+mn-ea"/>
        <a:cs typeface="+mn-cs"/>
      </a:defRPr>
    </a:lvl8pPr>
    <a:lvl9pPr marL="3890223" algn="l" defTabSz="972556"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C63F"/>
    <a:srgbClr val="516F4C"/>
    <a:srgbClr val="6F4B0E"/>
    <a:srgbClr val="978039"/>
    <a:srgbClr val="4F4E50"/>
    <a:srgbClr val="005EB8"/>
    <a:srgbClr val="009639"/>
    <a:srgbClr val="7E8083"/>
    <a:srgbClr val="006747"/>
    <a:srgbClr val="EAE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30" autoAdjust="0"/>
    <p:restoredTop sz="96233" autoAdjust="0"/>
  </p:normalViewPr>
  <p:slideViewPr>
    <p:cSldViewPr showGuides="1">
      <p:cViewPr varScale="1">
        <p:scale>
          <a:sx n="69" d="100"/>
          <a:sy n="69" d="100"/>
        </p:scale>
        <p:origin x="1854" y="72"/>
      </p:cViewPr>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64" d="100"/>
          <a:sy n="64" d="100"/>
        </p:scale>
        <p:origin x="-281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5" tIns="48322" rIns="96645" bIns="48322" rtlCol="0"/>
          <a:lstStyle>
            <a:lvl1pPr algn="l">
              <a:defRPr sz="1300"/>
            </a:lvl1pPr>
          </a:lstStyle>
          <a:p>
            <a:endParaRPr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45" tIns="48322" rIns="96645" bIns="48322" rtlCol="0"/>
          <a:lstStyle>
            <a:lvl1pPr algn="r">
              <a:defRPr sz="1300"/>
            </a:lvl1pPr>
          </a:lstStyle>
          <a:p>
            <a:fld id="{53C3C60A-9091-4929-912B-642F1326458B}" type="datetimeFigureOut">
              <a:rPr lang="en-US"/>
              <a:t>3/9/2018</a:t>
            </a:fld>
            <a:endParaRPr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45" tIns="48322" rIns="96645" bIns="48322" rtlCol="0" anchor="b"/>
          <a:lstStyle>
            <a:lvl1pPr algn="l">
              <a:defRPr sz="1300"/>
            </a:lvl1pPr>
          </a:lstStyle>
          <a:p>
            <a:endParaRPr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45" tIns="48322" rIns="96645" bIns="48322" rtlCol="0" anchor="b"/>
          <a:lstStyle>
            <a:lvl1pPr algn="r">
              <a:defRPr sz="1300"/>
            </a:lvl1pPr>
          </a:lstStyle>
          <a:p>
            <a:fld id="{8C1CC005-1756-43EC-A6B9-E8FA47C9719B}" type="slidenum">
              <a:rPr/>
              <a:t>‹#›</a:t>
            </a:fld>
            <a:endParaRPr dirty="0"/>
          </a:p>
        </p:txBody>
      </p:sp>
    </p:spTree>
    <p:extLst>
      <p:ext uri="{BB962C8B-B14F-4D97-AF65-F5344CB8AC3E}">
        <p14:creationId xmlns:p14="http://schemas.microsoft.com/office/powerpoint/2010/main" val="1067533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5" tIns="48322" rIns="96645" bIns="48322" rtlCol="0"/>
          <a:lstStyle>
            <a:lvl1pPr algn="l">
              <a:defRPr sz="1300">
                <a:latin typeface="Arial" pitchFamily="34" charset="0"/>
              </a:defRPr>
            </a:lvl1pPr>
          </a:lstStyle>
          <a:p>
            <a:endParaRPr dirty="0"/>
          </a:p>
        </p:txBody>
      </p:sp>
      <p:sp>
        <p:nvSpPr>
          <p:cNvPr id="3" name="Date Placeholder 2"/>
          <p:cNvSpPr>
            <a:spLocks noGrp="1"/>
          </p:cNvSpPr>
          <p:nvPr>
            <p:ph type="dt" idx="1"/>
          </p:nvPr>
        </p:nvSpPr>
        <p:spPr>
          <a:xfrm>
            <a:off x="4143587" y="0"/>
            <a:ext cx="3169920" cy="480060"/>
          </a:xfrm>
          <a:prstGeom prst="rect">
            <a:avLst/>
          </a:prstGeom>
        </p:spPr>
        <p:txBody>
          <a:bodyPr vert="horz" lIns="96645" tIns="48322" rIns="96645" bIns="48322" rtlCol="0"/>
          <a:lstStyle>
            <a:lvl1pPr algn="r">
              <a:defRPr sz="1300">
                <a:latin typeface="Arial" pitchFamily="34" charset="0"/>
              </a:defRPr>
            </a:lvl1pPr>
          </a:lstStyle>
          <a:p>
            <a:fld id="{3828B53C-484A-475B-8B78-6E0CABA43AC6}" type="datetimeFigureOut">
              <a:rPr lang="en-US"/>
              <a:pPr/>
              <a:t>3/9/2018</a:t>
            </a:fld>
            <a:endParaRPr dirty="0"/>
          </a:p>
        </p:txBody>
      </p:sp>
      <p:sp>
        <p:nvSpPr>
          <p:cNvPr id="4" name="Slide Image Placeholder 3"/>
          <p:cNvSpPr>
            <a:spLocks noGrp="1" noRot="1" noChangeAspect="1"/>
          </p:cNvSpPr>
          <p:nvPr>
            <p:ph type="sldImg" idx="2"/>
          </p:nvPr>
        </p:nvSpPr>
        <p:spPr>
          <a:xfrm>
            <a:off x="1328738" y="720725"/>
            <a:ext cx="4657725" cy="3600450"/>
          </a:xfrm>
          <a:prstGeom prst="rect">
            <a:avLst/>
          </a:prstGeom>
          <a:noFill/>
          <a:ln w="12700">
            <a:solidFill>
              <a:prstClr val="black"/>
            </a:solidFill>
          </a:ln>
        </p:spPr>
        <p:txBody>
          <a:bodyPr vert="horz" lIns="96645" tIns="48322" rIns="96645" bIns="48322" rtlCol="0" anchor="ctr"/>
          <a:lstStyle/>
          <a:p>
            <a:endParaRPr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5" tIns="48322" rIns="96645" bIns="4832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5" tIns="48322" rIns="96645" bIns="48322" rtlCol="0" anchor="b"/>
          <a:lstStyle>
            <a:lvl1pPr algn="l">
              <a:defRPr sz="1300">
                <a:latin typeface="Arial" pitchFamily="34" charset="0"/>
              </a:defRPr>
            </a:lvl1pPr>
          </a:lstStyle>
          <a:p>
            <a:endParaRPr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5" tIns="48322" rIns="96645" bIns="48322" rtlCol="0" anchor="b"/>
          <a:lstStyle>
            <a:lvl1pPr algn="r">
              <a:defRPr sz="1300">
                <a:latin typeface="Arial" pitchFamily="34" charset="0"/>
              </a:defRPr>
            </a:lvl1pPr>
          </a:lstStyle>
          <a:p>
            <a:fld id="{9CAFFDC1-57CD-4468-A202-DEBAA39BA6D9}" type="slidenum">
              <a:rPr/>
              <a:pPr/>
              <a:t>‹#›</a:t>
            </a:fld>
            <a:endParaRPr dirty="0"/>
          </a:p>
        </p:txBody>
      </p:sp>
    </p:spTree>
    <p:extLst>
      <p:ext uri="{BB962C8B-B14F-4D97-AF65-F5344CB8AC3E}">
        <p14:creationId xmlns:p14="http://schemas.microsoft.com/office/powerpoint/2010/main" val="862831644"/>
      </p:ext>
    </p:extLst>
  </p:cSld>
  <p:clrMap bg1="lt1" tx1="dk1" bg2="lt2" tx2="dk2" accent1="accent1" accent2="accent2" accent3="accent3" accent4="accent4" accent5="accent5" accent6="accent6" hlink="hlink" folHlink="folHlink"/>
  <p:notesStyle>
    <a:lvl1pPr marL="0" algn="l" defTabSz="972556" rtl="0" eaLnBrk="1" latinLnBrk="0" hangingPunct="1">
      <a:defRPr sz="1300" kern="1200">
        <a:solidFill>
          <a:schemeClr val="tx1"/>
        </a:solidFill>
        <a:latin typeface="Arial" pitchFamily="34" charset="0"/>
        <a:ea typeface="+mn-ea"/>
        <a:cs typeface="+mn-cs"/>
      </a:defRPr>
    </a:lvl1pPr>
    <a:lvl2pPr marL="486278" algn="l" defTabSz="972556" rtl="0" eaLnBrk="1" latinLnBrk="0" hangingPunct="1">
      <a:defRPr sz="1300" kern="1200">
        <a:solidFill>
          <a:schemeClr val="tx1"/>
        </a:solidFill>
        <a:latin typeface="Arial" pitchFamily="34" charset="0"/>
        <a:ea typeface="+mn-ea"/>
        <a:cs typeface="+mn-cs"/>
      </a:defRPr>
    </a:lvl2pPr>
    <a:lvl3pPr marL="972556" algn="l" defTabSz="972556" rtl="0" eaLnBrk="1" latinLnBrk="0" hangingPunct="1">
      <a:defRPr sz="1300" kern="1200">
        <a:solidFill>
          <a:schemeClr val="tx1"/>
        </a:solidFill>
        <a:latin typeface="Arial" pitchFamily="34" charset="0"/>
        <a:ea typeface="+mn-ea"/>
        <a:cs typeface="+mn-cs"/>
      </a:defRPr>
    </a:lvl3pPr>
    <a:lvl4pPr marL="1458834" algn="l" defTabSz="972556" rtl="0" eaLnBrk="1" latinLnBrk="0" hangingPunct="1">
      <a:defRPr sz="1300" kern="1200">
        <a:solidFill>
          <a:schemeClr val="tx1"/>
        </a:solidFill>
        <a:latin typeface="Arial" pitchFamily="34" charset="0"/>
        <a:ea typeface="+mn-ea"/>
        <a:cs typeface="+mn-cs"/>
      </a:defRPr>
    </a:lvl4pPr>
    <a:lvl5pPr marL="1945112" algn="l" defTabSz="972556" rtl="0" eaLnBrk="1" latinLnBrk="0" hangingPunct="1">
      <a:defRPr sz="1300" kern="1200">
        <a:solidFill>
          <a:schemeClr val="tx1"/>
        </a:solidFill>
        <a:latin typeface="Arial" pitchFamily="34" charset="0"/>
        <a:ea typeface="+mn-ea"/>
        <a:cs typeface="+mn-cs"/>
      </a:defRPr>
    </a:lvl5pPr>
    <a:lvl6pPr marL="2431390" algn="l" defTabSz="972556" rtl="0" eaLnBrk="1" latinLnBrk="0" hangingPunct="1">
      <a:defRPr sz="1300" kern="1200">
        <a:solidFill>
          <a:schemeClr val="tx1"/>
        </a:solidFill>
        <a:latin typeface="+mn-lt"/>
        <a:ea typeface="+mn-ea"/>
        <a:cs typeface="+mn-cs"/>
      </a:defRPr>
    </a:lvl6pPr>
    <a:lvl7pPr marL="2917668" algn="l" defTabSz="972556" rtl="0" eaLnBrk="1" latinLnBrk="0" hangingPunct="1">
      <a:defRPr sz="1300" kern="1200">
        <a:solidFill>
          <a:schemeClr val="tx1"/>
        </a:solidFill>
        <a:latin typeface="+mn-lt"/>
        <a:ea typeface="+mn-ea"/>
        <a:cs typeface="+mn-cs"/>
      </a:defRPr>
    </a:lvl7pPr>
    <a:lvl8pPr marL="3403945" algn="l" defTabSz="972556" rtl="0" eaLnBrk="1" latinLnBrk="0" hangingPunct="1">
      <a:defRPr sz="1300" kern="1200">
        <a:solidFill>
          <a:schemeClr val="tx1"/>
        </a:solidFill>
        <a:latin typeface="+mn-lt"/>
        <a:ea typeface="+mn-ea"/>
        <a:cs typeface="+mn-cs"/>
      </a:defRPr>
    </a:lvl8pPr>
    <a:lvl9pPr marL="3890223" algn="l" defTabSz="972556"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13" name="Text Placeholder 14"/>
          <p:cNvSpPr>
            <a:spLocks noGrp="1"/>
          </p:cNvSpPr>
          <p:nvPr>
            <p:ph type="body" sz="quarter" idx="20" hasCustomPrompt="1"/>
          </p:nvPr>
        </p:nvSpPr>
        <p:spPr>
          <a:xfrm>
            <a:off x="3568147" y="6354127"/>
            <a:ext cx="5956853" cy="217166"/>
          </a:xfrm>
        </p:spPr>
        <p:txBody>
          <a:bodyPr wrap="square" lIns="0" tIns="0" rIns="0" bIns="0" anchor="ctr" anchorCtr="0">
            <a:spAutoFit/>
          </a:bodyPr>
          <a:lstStyle>
            <a:lvl1pPr algn="l">
              <a:defRPr sz="1200" b="1">
                <a:solidFill>
                  <a:schemeClr val="accent1"/>
                </a:solidFill>
              </a:defRPr>
            </a:lvl1pPr>
          </a:lstStyle>
          <a:p>
            <a:pPr lvl="0"/>
            <a:r>
              <a:rPr lang="en-US" dirty="0" smtClean="0"/>
              <a:t>Add URL here</a:t>
            </a:r>
            <a:endParaRPr lang="en-US" dirty="0"/>
          </a:p>
        </p:txBody>
      </p:sp>
      <p:sp>
        <p:nvSpPr>
          <p:cNvPr id="19" name="Title 1"/>
          <p:cNvSpPr>
            <a:spLocks noGrp="1"/>
          </p:cNvSpPr>
          <p:nvPr>
            <p:ph type="title" hasCustomPrompt="1"/>
          </p:nvPr>
        </p:nvSpPr>
        <p:spPr>
          <a:xfrm>
            <a:off x="3568148" y="2004746"/>
            <a:ext cx="5956852" cy="338554"/>
          </a:xfrm>
        </p:spPr>
        <p:txBody>
          <a:bodyPr wrap="square" lIns="0" anchor="t" anchorCtr="0">
            <a:spAutoFit/>
          </a:bodyPr>
          <a:lstStyle>
            <a:lvl1pPr>
              <a:defRPr sz="2200" b="1" baseline="0">
                <a:solidFill>
                  <a:schemeClr val="accent4"/>
                </a:solidFill>
              </a:defRPr>
            </a:lvl1pPr>
          </a:lstStyle>
          <a:p>
            <a:r>
              <a:rPr lang="en-US" dirty="0" smtClean="0"/>
              <a:t>Day, Month  00 Time</a:t>
            </a:r>
            <a:endParaRPr lang="en-US" dirty="0"/>
          </a:p>
        </p:txBody>
      </p:sp>
      <p:sp>
        <p:nvSpPr>
          <p:cNvPr id="20" name="Text Placeholder 3"/>
          <p:cNvSpPr>
            <a:spLocks noGrp="1"/>
          </p:cNvSpPr>
          <p:nvPr>
            <p:ph type="body" sz="quarter" idx="19" hasCustomPrompt="1"/>
          </p:nvPr>
        </p:nvSpPr>
        <p:spPr>
          <a:xfrm>
            <a:off x="3568148" y="3002060"/>
            <a:ext cx="5956852" cy="298223"/>
          </a:xfrm>
        </p:spPr>
        <p:txBody>
          <a:bodyPr lIns="0" tIns="0" bIns="0" anchor="t" anchorCtr="0">
            <a:spAutoFit/>
          </a:bodyPr>
          <a:lstStyle>
            <a:lvl1pPr>
              <a:defRPr sz="1700" b="0" cap="none" spc="0" baseline="0">
                <a:solidFill>
                  <a:schemeClr val="tx2"/>
                </a:solidFill>
              </a:defRPr>
            </a:lvl1pPr>
          </a:lstStyle>
          <a:p>
            <a:pPr lvl="0"/>
            <a:r>
              <a:rPr lang="en-US" dirty="0" smtClean="0"/>
              <a:t>Address line 1 </a:t>
            </a:r>
          </a:p>
        </p:txBody>
      </p:sp>
      <p:sp>
        <p:nvSpPr>
          <p:cNvPr id="21" name="Text Placeholder 3"/>
          <p:cNvSpPr>
            <a:spLocks noGrp="1"/>
          </p:cNvSpPr>
          <p:nvPr>
            <p:ph type="body" sz="quarter" idx="21" hasCustomPrompt="1"/>
          </p:nvPr>
        </p:nvSpPr>
        <p:spPr>
          <a:xfrm>
            <a:off x="3568148" y="2702530"/>
            <a:ext cx="5956852" cy="298223"/>
          </a:xfrm>
        </p:spPr>
        <p:txBody>
          <a:bodyPr lIns="0" tIns="0" bIns="0" anchor="t" anchorCtr="0">
            <a:spAutoFit/>
          </a:bodyPr>
          <a:lstStyle>
            <a:lvl1pPr>
              <a:defRPr sz="1700" b="1" cap="none" spc="0" baseline="0">
                <a:solidFill>
                  <a:schemeClr val="tx2"/>
                </a:solidFill>
              </a:defRPr>
            </a:lvl1pPr>
          </a:lstStyle>
          <a:p>
            <a:pPr lvl="0"/>
            <a:r>
              <a:rPr lang="en-US" dirty="0" smtClean="0"/>
              <a:t>Location (20 pts, bold)</a:t>
            </a:r>
          </a:p>
        </p:txBody>
      </p:sp>
      <p:sp>
        <p:nvSpPr>
          <p:cNvPr id="22" name="Text Placeholder 3"/>
          <p:cNvSpPr>
            <a:spLocks noGrp="1"/>
          </p:cNvSpPr>
          <p:nvPr>
            <p:ph type="body" sz="quarter" idx="22" hasCustomPrompt="1"/>
          </p:nvPr>
        </p:nvSpPr>
        <p:spPr>
          <a:xfrm>
            <a:off x="3568148" y="914400"/>
            <a:ext cx="5956852" cy="561372"/>
          </a:xfrm>
        </p:spPr>
        <p:txBody>
          <a:bodyPr wrap="square" lIns="0" tIns="0" bIns="0" anchor="t" anchorCtr="0">
            <a:spAutoFit/>
          </a:bodyPr>
          <a:lstStyle>
            <a:lvl1pPr>
              <a:defRPr sz="3200" b="1" cap="none" spc="0" baseline="0">
                <a:solidFill>
                  <a:srgbClr val="92D050"/>
                </a:solidFill>
              </a:defRPr>
            </a:lvl1pPr>
          </a:lstStyle>
          <a:p>
            <a:pPr lvl="0"/>
            <a:r>
              <a:rPr lang="en-US" dirty="0" smtClean="0"/>
              <a:t>Title goes here</a:t>
            </a:r>
          </a:p>
        </p:txBody>
      </p:sp>
      <p:sp>
        <p:nvSpPr>
          <p:cNvPr id="23" name="Text Placeholder 9"/>
          <p:cNvSpPr>
            <a:spLocks noGrp="1"/>
          </p:cNvSpPr>
          <p:nvPr>
            <p:ph type="body" sz="quarter" idx="23" hasCustomPrompt="1"/>
          </p:nvPr>
        </p:nvSpPr>
        <p:spPr>
          <a:xfrm>
            <a:off x="3568148" y="3733800"/>
            <a:ext cx="5956852" cy="228600"/>
          </a:xfrm>
        </p:spPr>
        <p:txBody>
          <a:bodyPr lIns="0" rIns="0" bIns="0">
            <a:noAutofit/>
          </a:bodyPr>
          <a:lstStyle>
            <a:lvl1pPr>
              <a:defRPr sz="1200" b="1" baseline="0">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dirty="0" smtClean="0"/>
              <a:t>Paragraph headline (12 pts, bold)</a:t>
            </a:r>
          </a:p>
        </p:txBody>
      </p:sp>
      <p:sp>
        <p:nvSpPr>
          <p:cNvPr id="24" name="Text Placeholder 9"/>
          <p:cNvSpPr>
            <a:spLocks noGrp="1"/>
          </p:cNvSpPr>
          <p:nvPr>
            <p:ph type="body" sz="quarter" idx="24" hasCustomPrompt="1"/>
          </p:nvPr>
        </p:nvSpPr>
        <p:spPr>
          <a:xfrm>
            <a:off x="3568147" y="6172200"/>
            <a:ext cx="5946913" cy="210507"/>
          </a:xfrm>
        </p:spPr>
        <p:txBody>
          <a:bodyPr wrap="square" lIns="0" rIns="0" bIns="0">
            <a:spAutoFit/>
          </a:bodyPr>
          <a:lstStyle>
            <a:lvl1pPr>
              <a:defRPr sz="1200" b="1">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dirty="0" smtClean="0"/>
              <a:t>Call to action</a:t>
            </a:r>
          </a:p>
        </p:txBody>
      </p:sp>
      <p:sp>
        <p:nvSpPr>
          <p:cNvPr id="25" name="Text Placeholder 9"/>
          <p:cNvSpPr>
            <a:spLocks noGrp="1"/>
          </p:cNvSpPr>
          <p:nvPr>
            <p:ph type="body" sz="quarter" idx="25" hasCustomPrompt="1"/>
          </p:nvPr>
        </p:nvSpPr>
        <p:spPr>
          <a:xfrm>
            <a:off x="543339" y="3733800"/>
            <a:ext cx="2339009" cy="369332"/>
          </a:xfrm>
        </p:spPr>
        <p:txBody>
          <a:bodyPr wrap="square" lIns="0" rIns="0" bIns="0">
            <a:spAutoFit/>
          </a:bodyPr>
          <a:lstStyle>
            <a:lvl1pPr algn="r">
              <a:lnSpc>
                <a:spcPct val="100000"/>
              </a:lnSpc>
              <a:spcAft>
                <a:spcPts val="0"/>
              </a:spcAft>
              <a:defRPr sz="1200" b="1">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dirty="0" smtClean="0"/>
              <a:t>Panel details line 1</a:t>
            </a:r>
            <a:br>
              <a:rPr lang="en-US" dirty="0" smtClean="0"/>
            </a:br>
            <a:r>
              <a:rPr lang="en-US" dirty="0" smtClean="0"/>
              <a:t>Time block</a:t>
            </a:r>
          </a:p>
        </p:txBody>
      </p:sp>
      <p:sp>
        <p:nvSpPr>
          <p:cNvPr id="26" name="Text Placeholder 9"/>
          <p:cNvSpPr>
            <a:spLocks noGrp="1"/>
          </p:cNvSpPr>
          <p:nvPr>
            <p:ph type="body" sz="quarter" idx="26" hasCustomPrompt="1"/>
          </p:nvPr>
        </p:nvSpPr>
        <p:spPr>
          <a:xfrm>
            <a:off x="543339" y="4261366"/>
            <a:ext cx="2339009" cy="369332"/>
          </a:xfrm>
        </p:spPr>
        <p:txBody>
          <a:bodyPr wrap="square" lIns="0" rIns="0" bIns="0">
            <a:spAutoFit/>
          </a:bodyPr>
          <a:lstStyle>
            <a:lvl1pPr algn="r">
              <a:lnSpc>
                <a:spcPct val="100000"/>
              </a:lnSpc>
              <a:spcAft>
                <a:spcPts val="0"/>
              </a:spcAft>
              <a:defRPr sz="1200" b="1">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dirty="0" smtClean="0"/>
              <a:t>Panel details line 2</a:t>
            </a:r>
            <a:br>
              <a:rPr lang="en-US" dirty="0" smtClean="0"/>
            </a:br>
            <a:r>
              <a:rPr lang="en-US" dirty="0" smtClean="0"/>
              <a:t>Time block</a:t>
            </a:r>
          </a:p>
        </p:txBody>
      </p:sp>
      <p:sp>
        <p:nvSpPr>
          <p:cNvPr id="27" name="Text Placeholder 9"/>
          <p:cNvSpPr>
            <a:spLocks noGrp="1"/>
          </p:cNvSpPr>
          <p:nvPr>
            <p:ph type="body" sz="quarter" idx="27" hasCustomPrompt="1"/>
          </p:nvPr>
        </p:nvSpPr>
        <p:spPr>
          <a:xfrm>
            <a:off x="543339" y="4788932"/>
            <a:ext cx="2339009" cy="369332"/>
          </a:xfrm>
        </p:spPr>
        <p:txBody>
          <a:bodyPr wrap="square" lIns="0" rIns="0" bIns="0">
            <a:spAutoFit/>
          </a:bodyPr>
          <a:lstStyle>
            <a:lvl1pPr algn="r">
              <a:lnSpc>
                <a:spcPct val="100000"/>
              </a:lnSpc>
              <a:spcAft>
                <a:spcPts val="0"/>
              </a:spcAft>
              <a:defRPr sz="1200" b="1" baseline="0">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dirty="0" smtClean="0"/>
              <a:t>Panel details line 3</a:t>
            </a:r>
            <a:br>
              <a:rPr lang="en-US" dirty="0" smtClean="0"/>
            </a:br>
            <a:r>
              <a:rPr lang="en-US" dirty="0" smtClean="0"/>
              <a:t>Time block</a:t>
            </a:r>
          </a:p>
        </p:txBody>
      </p:sp>
      <p:sp>
        <p:nvSpPr>
          <p:cNvPr id="29" name="Text Placeholder 9"/>
          <p:cNvSpPr>
            <a:spLocks noGrp="1"/>
          </p:cNvSpPr>
          <p:nvPr>
            <p:ph type="body" sz="quarter" idx="29" hasCustomPrompt="1"/>
          </p:nvPr>
        </p:nvSpPr>
        <p:spPr>
          <a:xfrm>
            <a:off x="3568148" y="3981386"/>
            <a:ext cx="5956852" cy="2002228"/>
          </a:xfrm>
        </p:spPr>
        <p:txBody>
          <a:bodyPr lIns="0" rIns="0" bIns="0">
            <a:noAutofit/>
          </a:bodyPr>
          <a:lstStyle>
            <a:lvl1pPr>
              <a:defRPr sz="1000" b="0" baseline="0">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pPr lvl="0"/>
            <a:r>
              <a:rPr lang="en-US" dirty="0" smtClean="0"/>
              <a:t>Paragraph goes here (10 pts)</a:t>
            </a:r>
          </a:p>
        </p:txBody>
      </p:sp>
    </p:spTree>
    <p:extLst>
      <p:ext uri="{BB962C8B-B14F-4D97-AF65-F5344CB8AC3E}">
        <p14:creationId xmlns:p14="http://schemas.microsoft.com/office/powerpoint/2010/main" val="380918794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152">
          <p15:clr>
            <a:srgbClr val="FBAE40"/>
          </p15:clr>
        </p15:guide>
        <p15:guide id="2" orient="horz" pos="1296">
          <p15:clr>
            <a:srgbClr val="FBAE40"/>
          </p15:clr>
        </p15:guide>
        <p15:guide id="3" pos="1152">
          <p15:clr>
            <a:srgbClr val="FBAE40"/>
          </p15:clr>
        </p15:guide>
        <p15:guide id="4" pos="1296">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5800" y="2057398"/>
            <a:ext cx="8686800" cy="502920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2" name="Title Placeholder 1"/>
          <p:cNvSpPr>
            <a:spLocks noGrp="1"/>
          </p:cNvSpPr>
          <p:nvPr>
            <p:ph type="title"/>
          </p:nvPr>
        </p:nvSpPr>
        <p:spPr>
          <a:xfrm>
            <a:off x="1828800" y="1143000"/>
            <a:ext cx="7543800" cy="683603"/>
          </a:xfrm>
          <a:prstGeom prst="rect">
            <a:avLst/>
          </a:prstGeom>
        </p:spPr>
        <p:txBody>
          <a:bodyPr vert="horz" lIns="228600" tIns="0" rIns="0" bIns="0" rtlCol="0" anchor="ctr" anchorCtr="0">
            <a:noAutofit/>
          </a:bodyPr>
          <a:lstStyle/>
          <a:p>
            <a:r>
              <a:rPr lang="en-US" dirty="0" smtClean="0"/>
              <a:t>Click to edit Master title style</a:t>
            </a:r>
            <a:endParaRPr dirty="0"/>
          </a:p>
        </p:txBody>
      </p:sp>
    </p:spTree>
    <p:extLst>
      <p:ext uri="{BB962C8B-B14F-4D97-AF65-F5344CB8AC3E}">
        <p14:creationId xmlns:p14="http://schemas.microsoft.com/office/powerpoint/2010/main" val="2908745853"/>
      </p:ext>
    </p:extLst>
  </p:cSld>
  <p:clrMap bg1="lt1" tx1="dk1" bg2="lt2" tx2="dk2" accent1="accent1" accent2="accent2" accent3="accent3" accent4="accent4" accent5="accent5" accent6="accent6" hlink="hlink" folHlink="folHlink"/>
  <p:sldLayoutIdLst>
    <p:sldLayoutId id="2147483766" r:id="rId1"/>
  </p:sldLayoutIdLst>
  <p:timing>
    <p:tnLst>
      <p:par>
        <p:cTn id="1" dur="indefinite" restart="never" nodeType="tmRoot"/>
      </p:par>
    </p:tnLst>
  </p:timing>
  <p:hf sldNum="0" hdr="0" dt="0"/>
  <p:txStyles>
    <p:titleStyle>
      <a:lvl1pPr algn="l" defTabSz="1005840" rtl="0" eaLnBrk="1" latinLnBrk="0" hangingPunct="1">
        <a:spcBef>
          <a:spcPct val="0"/>
        </a:spcBef>
        <a:buNone/>
        <a:defRPr sz="3200" b="1" kern="1200">
          <a:solidFill>
            <a:schemeClr val="accent2"/>
          </a:solidFill>
          <a:latin typeface="+mj-lt"/>
          <a:ea typeface="+mj-ea"/>
          <a:cs typeface="+mj-cs"/>
        </a:defRPr>
      </a:lvl1pPr>
    </p:titleStyle>
    <p:bodyStyle>
      <a:lvl1pPr marL="0" marR="0" indent="0" algn="l" defTabSz="1005840" rtl="0" eaLnBrk="1" fontAlgn="auto" latinLnBrk="0" hangingPunct="1">
        <a:lnSpc>
          <a:spcPct val="114000"/>
        </a:lnSpc>
        <a:spcBef>
          <a:spcPts val="0"/>
        </a:spcBef>
        <a:spcAft>
          <a:spcPts val="600"/>
        </a:spcAft>
        <a:buSzTx/>
        <a:buFont typeface="Arial" pitchFamily="34" charset="0"/>
        <a:buNone/>
        <a:tabLst/>
        <a:defRPr kumimoji="0" sz="1200" b="1" i="0" u="none" strike="noStrike" kern="1200" cap="none" spc="0" normalizeH="0" baseline="0">
          <a:ln>
            <a:noFill/>
          </a:ln>
          <a:solidFill>
            <a:schemeClr val="tx2"/>
          </a:solidFill>
          <a:effectLst/>
          <a:uLnTx/>
          <a:uFillTx/>
          <a:latin typeface="Arial"/>
          <a:ea typeface="+mn-ea"/>
          <a:cs typeface="+mn-cs"/>
        </a:defRPr>
      </a:lvl1pPr>
      <a:lvl2pPr marL="0" marR="0" indent="0" algn="l" defTabSz="1005840" rtl="0" eaLnBrk="1" fontAlgn="auto" latinLnBrk="0" hangingPunct="1">
        <a:lnSpc>
          <a:spcPct val="114000"/>
        </a:lnSpc>
        <a:spcBef>
          <a:spcPts val="0"/>
        </a:spcBef>
        <a:spcAft>
          <a:spcPts val="600"/>
        </a:spcAft>
        <a:buClr>
          <a:schemeClr val="tx2"/>
        </a:buClr>
        <a:buSzPct val="100000"/>
        <a:buFont typeface="Arial" panose="020B0604020202020204" pitchFamily="34" charset="0"/>
        <a:buNone/>
        <a:tabLst/>
        <a:defRPr kumimoji="0" sz="1000" b="0" i="0" u="none" strike="noStrike" kern="1200" cap="none" spc="0" normalizeH="0" baseline="0">
          <a:ln>
            <a:noFill/>
          </a:ln>
          <a:solidFill>
            <a:schemeClr val="tx2"/>
          </a:solidFill>
          <a:effectLst/>
          <a:uLnTx/>
          <a:uFillTx/>
          <a:latin typeface="Arial"/>
          <a:ea typeface="+mn-ea"/>
          <a:cs typeface="+mn-cs"/>
        </a:defRPr>
      </a:lvl2pPr>
      <a:lvl3pPr marL="196850" marR="0" indent="-196850" algn="l" defTabSz="1005840" rtl="0" eaLnBrk="1" fontAlgn="auto" latinLnBrk="0" hangingPunct="1">
        <a:lnSpc>
          <a:spcPct val="114000"/>
        </a:lnSpc>
        <a:spcBef>
          <a:spcPts val="0"/>
        </a:spcBef>
        <a:spcAft>
          <a:spcPts val="600"/>
        </a:spcAft>
        <a:buClr>
          <a:schemeClr val="tx2"/>
        </a:buClr>
        <a:buSzTx/>
        <a:buFont typeface="Arial" charset="0"/>
        <a:buChar char="•"/>
        <a:tabLst/>
        <a:defRPr kumimoji="0" sz="1000" b="0" i="0" u="none" strike="noStrike" kern="1200" cap="none" spc="0" normalizeH="0" baseline="0">
          <a:ln>
            <a:noFill/>
          </a:ln>
          <a:solidFill>
            <a:schemeClr val="tx2"/>
          </a:solidFill>
          <a:effectLst/>
          <a:uLnTx/>
          <a:uFillTx/>
          <a:latin typeface="Arial"/>
          <a:ea typeface="+mn-ea"/>
          <a:cs typeface="+mn-cs"/>
        </a:defRPr>
      </a:lvl3pPr>
      <a:lvl4pPr marL="7938" marR="0" indent="0" algn="l" defTabSz="1005840" rtl="0" eaLnBrk="1" fontAlgn="auto" latinLnBrk="0" hangingPunct="1">
        <a:lnSpc>
          <a:spcPct val="114000"/>
        </a:lnSpc>
        <a:spcBef>
          <a:spcPts val="0"/>
        </a:spcBef>
        <a:spcAft>
          <a:spcPts val="600"/>
        </a:spcAft>
        <a:buClr>
          <a:schemeClr val="tx2"/>
        </a:buClr>
        <a:buSzPct val="100000"/>
        <a:buFont typeface="Arial" panose="020B0604020202020204" pitchFamily="34" charset="0"/>
        <a:buNone/>
        <a:tabLst/>
        <a:defRPr kumimoji="0" sz="1000" b="0" i="0" u="none" strike="noStrike" kern="1200" cap="none" spc="0" normalizeH="0" baseline="0">
          <a:ln>
            <a:noFill/>
          </a:ln>
          <a:solidFill>
            <a:schemeClr val="tx2"/>
          </a:solidFill>
          <a:effectLst/>
          <a:uLnTx/>
          <a:uFillTx/>
          <a:latin typeface="Arial"/>
          <a:ea typeface="+mn-ea"/>
          <a:cs typeface="+mn-cs"/>
        </a:defRPr>
      </a:lvl4pPr>
      <a:lvl5pPr marL="7938" marR="0" indent="0" algn="l" defTabSz="1005840" rtl="0" eaLnBrk="1" fontAlgn="auto" latinLnBrk="0" hangingPunct="1">
        <a:lnSpc>
          <a:spcPct val="114000"/>
        </a:lnSpc>
        <a:spcBef>
          <a:spcPts val="0"/>
        </a:spcBef>
        <a:spcAft>
          <a:spcPts val="600"/>
        </a:spcAft>
        <a:buClr>
          <a:schemeClr val="tx2"/>
        </a:buClr>
        <a:buSzTx/>
        <a:buFont typeface="Arial" panose="020B0604020202020204" pitchFamily="34" charset="0"/>
        <a:buNone/>
        <a:tabLst/>
        <a:defRPr kumimoji="0" sz="1000" b="0" i="0" u="none" strike="noStrike" kern="1200" cap="none" spc="0" normalizeH="0" baseline="0">
          <a:ln>
            <a:noFill/>
          </a:ln>
          <a:solidFill>
            <a:schemeClr val="tx2"/>
          </a:solidFill>
          <a:effectLst/>
          <a:uLnTx/>
          <a:uFillTx/>
          <a:latin typeface="Arial"/>
          <a:ea typeface="+mn-ea"/>
          <a:cs typeface="+mn-cs"/>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904">
          <p15:clr>
            <a:srgbClr val="547EBF"/>
          </p15:clr>
        </p15:guide>
        <p15:guide id="2" orient="horz" pos="4464">
          <p15:clr>
            <a:srgbClr val="547EBF"/>
          </p15:clr>
        </p15:guide>
        <p15:guide id="3" pos="432">
          <p15:clr>
            <a:srgbClr val="547EBF"/>
          </p15:clr>
        </p15:guide>
        <p15:guide id="4" orient="horz" pos="432">
          <p15:clr>
            <a:srgbClr val="547EBF"/>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0"/>
          </p:nvPr>
        </p:nvSpPr>
        <p:spPr>
          <a:xfrm>
            <a:off x="3568147" y="6357457"/>
            <a:ext cx="5956853" cy="210507"/>
          </a:xfrm>
        </p:spPr>
        <p:txBody>
          <a:bodyPr/>
          <a:lstStyle/>
          <a:p>
            <a:r>
              <a:rPr lang="en-US" dirty="0"/>
              <a:t>c</a:t>
            </a:r>
            <a:r>
              <a:rPr lang="en-US" dirty="0" smtClean="0"/>
              <a:t>areers.blackrock.com</a:t>
            </a:r>
            <a:endParaRPr lang="en-US" dirty="0">
              <a:solidFill>
                <a:schemeClr val="accent2"/>
              </a:solidFill>
            </a:endParaRPr>
          </a:p>
        </p:txBody>
      </p:sp>
      <p:sp>
        <p:nvSpPr>
          <p:cNvPr id="3" name="Title 2"/>
          <p:cNvSpPr>
            <a:spLocks noGrp="1"/>
          </p:cNvSpPr>
          <p:nvPr>
            <p:ph type="title"/>
          </p:nvPr>
        </p:nvSpPr>
        <p:spPr>
          <a:xfrm>
            <a:off x="3568148" y="2249433"/>
            <a:ext cx="5956852" cy="338554"/>
          </a:xfrm>
        </p:spPr>
        <p:txBody>
          <a:bodyPr/>
          <a:lstStyle/>
          <a:p>
            <a:r>
              <a:rPr lang="en-US" sz="2200" dirty="0" smtClean="0">
                <a:solidFill>
                  <a:schemeClr val="accent4"/>
                </a:solidFill>
              </a:rPr>
              <a:t>Wednesday</a:t>
            </a:r>
            <a:r>
              <a:rPr lang="en-US" sz="2200" dirty="0">
                <a:solidFill>
                  <a:schemeClr val="accent4"/>
                </a:solidFill>
              </a:rPr>
              <a:t>, </a:t>
            </a:r>
            <a:r>
              <a:rPr lang="en-US" sz="2200" dirty="0" smtClean="0">
                <a:solidFill>
                  <a:schemeClr val="accent4"/>
                </a:solidFill>
              </a:rPr>
              <a:t>April 4</a:t>
            </a:r>
            <a:r>
              <a:rPr lang="en-US" sz="2200" b="0" dirty="0" smtClean="0">
                <a:solidFill>
                  <a:schemeClr val="accent4"/>
                </a:solidFill>
              </a:rPr>
              <a:t> |  </a:t>
            </a:r>
            <a:r>
              <a:rPr lang="en-US" dirty="0" smtClean="0"/>
              <a:t>6</a:t>
            </a:r>
            <a:r>
              <a:rPr lang="en-US" sz="2200" dirty="0" smtClean="0">
                <a:solidFill>
                  <a:schemeClr val="accent4"/>
                </a:solidFill>
              </a:rPr>
              <a:t>:30pm </a:t>
            </a:r>
            <a:r>
              <a:rPr lang="en-US" sz="2200" dirty="0">
                <a:solidFill>
                  <a:schemeClr val="accent4"/>
                </a:solidFill>
              </a:rPr>
              <a:t>– </a:t>
            </a:r>
            <a:r>
              <a:rPr lang="en-US" dirty="0" smtClean="0"/>
              <a:t>7</a:t>
            </a:r>
            <a:r>
              <a:rPr lang="en-US" sz="2200" dirty="0" smtClean="0">
                <a:solidFill>
                  <a:schemeClr val="accent4"/>
                </a:solidFill>
              </a:rPr>
              <a:t>:30pm</a:t>
            </a:r>
            <a:endParaRPr lang="en-US" sz="2200" dirty="0">
              <a:solidFill>
                <a:schemeClr val="accent4"/>
              </a:solidFill>
            </a:endParaRPr>
          </a:p>
        </p:txBody>
      </p:sp>
      <p:sp>
        <p:nvSpPr>
          <p:cNvPr id="4" name="Text Placeholder 3"/>
          <p:cNvSpPr>
            <a:spLocks noGrp="1"/>
          </p:cNvSpPr>
          <p:nvPr>
            <p:ph type="body" sz="quarter" idx="19"/>
          </p:nvPr>
        </p:nvSpPr>
        <p:spPr>
          <a:xfrm>
            <a:off x="3568148" y="3155655"/>
            <a:ext cx="5956852" cy="298223"/>
          </a:xfrm>
        </p:spPr>
        <p:txBody>
          <a:bodyPr/>
          <a:lstStyle/>
          <a:p>
            <a:r>
              <a:rPr lang="en-US" dirty="0" smtClean="0"/>
              <a:t>230 Science Drive,</a:t>
            </a:r>
            <a:r>
              <a:rPr lang="en-US" sz="1700" dirty="0" smtClean="0"/>
              <a:t> Durham NC 27708</a:t>
            </a:r>
            <a:endParaRPr lang="en-US" sz="1700" dirty="0"/>
          </a:p>
        </p:txBody>
      </p:sp>
      <p:sp>
        <p:nvSpPr>
          <p:cNvPr id="5" name="Text Placeholder 4"/>
          <p:cNvSpPr>
            <a:spLocks noGrp="1"/>
          </p:cNvSpPr>
          <p:nvPr>
            <p:ph type="body" sz="quarter" idx="21"/>
          </p:nvPr>
        </p:nvSpPr>
        <p:spPr>
          <a:xfrm>
            <a:off x="3568148" y="2863725"/>
            <a:ext cx="5956852" cy="298223"/>
          </a:xfrm>
        </p:spPr>
        <p:txBody>
          <a:bodyPr/>
          <a:lstStyle/>
          <a:p>
            <a:r>
              <a:rPr lang="en-US" sz="1700" dirty="0" smtClean="0"/>
              <a:t>JB Duke Hotel</a:t>
            </a:r>
            <a:endParaRPr lang="en-US" sz="1700" dirty="0"/>
          </a:p>
        </p:txBody>
      </p:sp>
      <p:sp>
        <p:nvSpPr>
          <p:cNvPr id="6" name="Text Placeholder 5"/>
          <p:cNvSpPr>
            <a:spLocks noGrp="1"/>
          </p:cNvSpPr>
          <p:nvPr>
            <p:ph type="body" sz="quarter" idx="22"/>
          </p:nvPr>
        </p:nvSpPr>
        <p:spPr>
          <a:xfrm>
            <a:off x="3568147" y="1351746"/>
            <a:ext cx="6248400" cy="477054"/>
          </a:xfrm>
        </p:spPr>
        <p:txBody>
          <a:bodyPr/>
          <a:lstStyle/>
          <a:p>
            <a:pPr>
              <a:lnSpc>
                <a:spcPct val="100000"/>
              </a:lnSpc>
            </a:pPr>
            <a:r>
              <a:rPr lang="en-US" sz="3100" dirty="0" smtClean="0">
                <a:solidFill>
                  <a:srgbClr val="8DC63F"/>
                </a:solidFill>
              </a:rPr>
              <a:t>BlackRock Information Session</a:t>
            </a:r>
            <a:endParaRPr lang="en-US" sz="3100" dirty="0">
              <a:solidFill>
                <a:srgbClr val="8DC63F"/>
              </a:solidFill>
            </a:endParaRPr>
          </a:p>
        </p:txBody>
      </p:sp>
      <p:sp>
        <p:nvSpPr>
          <p:cNvPr id="8" name="Text Placeholder 7"/>
          <p:cNvSpPr>
            <a:spLocks noGrp="1"/>
          </p:cNvSpPr>
          <p:nvPr>
            <p:ph type="body" sz="quarter" idx="24"/>
          </p:nvPr>
        </p:nvSpPr>
        <p:spPr>
          <a:xfrm>
            <a:off x="3568147" y="6172200"/>
            <a:ext cx="5946913" cy="193002"/>
          </a:xfrm>
        </p:spPr>
        <p:txBody>
          <a:bodyPr/>
          <a:lstStyle/>
          <a:p>
            <a:r>
              <a:rPr lang="en-US" dirty="0" smtClean="0"/>
              <a:t>Learn </a:t>
            </a:r>
            <a:r>
              <a:rPr lang="en-US" dirty="0"/>
              <a:t>more about the event and sign up to attend here: </a:t>
            </a:r>
          </a:p>
        </p:txBody>
      </p:sp>
      <p:sp>
        <p:nvSpPr>
          <p:cNvPr id="9" name="Text Placeholder 8"/>
          <p:cNvSpPr>
            <a:spLocks noGrp="1"/>
          </p:cNvSpPr>
          <p:nvPr>
            <p:ph type="body" sz="quarter" idx="25"/>
          </p:nvPr>
        </p:nvSpPr>
        <p:spPr>
          <a:xfrm>
            <a:off x="543339" y="3733800"/>
            <a:ext cx="2339009" cy="369332"/>
          </a:xfrm>
        </p:spPr>
        <p:txBody>
          <a:bodyPr/>
          <a:lstStyle/>
          <a:p>
            <a:r>
              <a:rPr lang="en-US" b="0" dirty="0" smtClean="0"/>
              <a:t> </a:t>
            </a:r>
            <a:r>
              <a:rPr lang="en-US" dirty="0" smtClean="0"/>
              <a:t>Keynote Speaker</a:t>
            </a:r>
          </a:p>
          <a:p>
            <a:r>
              <a:rPr lang="en-US" dirty="0"/>
              <a:t>6</a:t>
            </a:r>
            <a:r>
              <a:rPr lang="en-US" dirty="0" smtClean="0"/>
              <a:t>:30 </a:t>
            </a:r>
            <a:r>
              <a:rPr lang="en-US" dirty="0"/>
              <a:t>— </a:t>
            </a:r>
            <a:r>
              <a:rPr lang="en-US" dirty="0" smtClean="0"/>
              <a:t>7:00pm</a:t>
            </a:r>
            <a:endParaRPr lang="en-US" dirty="0"/>
          </a:p>
        </p:txBody>
      </p:sp>
      <p:sp>
        <p:nvSpPr>
          <p:cNvPr id="10" name="Text Placeholder 9"/>
          <p:cNvSpPr>
            <a:spLocks noGrp="1"/>
          </p:cNvSpPr>
          <p:nvPr>
            <p:ph type="body" sz="quarter" idx="26"/>
          </p:nvPr>
        </p:nvSpPr>
        <p:spPr>
          <a:xfrm>
            <a:off x="543339" y="4261366"/>
            <a:ext cx="2339009" cy="369332"/>
          </a:xfrm>
        </p:spPr>
        <p:txBody>
          <a:bodyPr/>
          <a:lstStyle/>
          <a:p>
            <a:r>
              <a:rPr lang="en-US" dirty="0" smtClean="0"/>
              <a:t>Networking reception</a:t>
            </a:r>
          </a:p>
          <a:p>
            <a:r>
              <a:rPr lang="en-US" dirty="0" smtClean="0"/>
              <a:t>7:00 </a:t>
            </a:r>
            <a:r>
              <a:rPr lang="en-US" dirty="0"/>
              <a:t>— </a:t>
            </a:r>
            <a:r>
              <a:rPr lang="en-US" dirty="0" smtClean="0"/>
              <a:t>7:30pm</a:t>
            </a:r>
            <a:endParaRPr lang="en-US" dirty="0"/>
          </a:p>
        </p:txBody>
      </p:sp>
      <p:sp>
        <p:nvSpPr>
          <p:cNvPr id="21" name="Text Placeholder 9"/>
          <p:cNvSpPr>
            <a:spLocks noGrp="1"/>
          </p:cNvSpPr>
          <p:nvPr>
            <p:ph type="body" sz="quarter" idx="29" hasCustomPrompt="1"/>
          </p:nvPr>
        </p:nvSpPr>
        <p:spPr>
          <a:xfrm>
            <a:off x="3568148" y="3731265"/>
            <a:ext cx="5956852" cy="2002228"/>
          </a:xfrm>
        </p:spPr>
        <p:txBody>
          <a:bodyPr lIns="0" rIns="0" bIns="0">
            <a:noAutofit/>
          </a:bodyPr>
          <a:lstStyle>
            <a:lvl1pPr>
              <a:defRPr sz="1000" b="0" baseline="0">
                <a:solidFill>
                  <a:schemeClr val="tx2"/>
                </a:solidFill>
              </a:defRPr>
            </a:lvl1pPr>
            <a:lvl2pPr>
              <a:defRPr sz="1000">
                <a:solidFill>
                  <a:schemeClr val="tx2"/>
                </a:solidFill>
              </a:defRPr>
            </a:lvl2pPr>
            <a:lvl3pPr>
              <a:defRPr sz="1000">
                <a:solidFill>
                  <a:schemeClr val="tx2"/>
                </a:solidFill>
              </a:defRPr>
            </a:lvl3pPr>
            <a:lvl4pPr>
              <a:defRPr sz="1000">
                <a:solidFill>
                  <a:schemeClr val="tx2"/>
                </a:solidFill>
              </a:defRPr>
            </a:lvl4pPr>
            <a:lvl5pPr>
              <a:defRPr sz="1000">
                <a:solidFill>
                  <a:schemeClr val="tx2"/>
                </a:solidFill>
              </a:defRPr>
            </a:lvl5pPr>
          </a:lstStyle>
          <a:p>
            <a:r>
              <a:rPr lang="en-US" sz="1100" dirty="0" smtClean="0"/>
              <a:t>Join us on campus for </a:t>
            </a:r>
            <a:r>
              <a:rPr lang="en-US" sz="1100" dirty="0"/>
              <a:t>an information session </a:t>
            </a:r>
            <a:r>
              <a:rPr lang="en-US" sz="1100" dirty="0" smtClean="0"/>
              <a:t>to learn about opportunities at BlackRock and meet </a:t>
            </a:r>
            <a:r>
              <a:rPr lang="en-US" sz="1100" dirty="0"/>
              <a:t>representatives </a:t>
            </a:r>
            <a:r>
              <a:rPr lang="en-US" sz="1100" dirty="0" smtClean="0"/>
              <a:t>from </a:t>
            </a:r>
            <a:r>
              <a:rPr lang="en-US" sz="1100" dirty="0"/>
              <a:t>business </a:t>
            </a:r>
            <a:r>
              <a:rPr lang="en-US" sz="1100" dirty="0" smtClean="0"/>
              <a:t>areas across the firm!  </a:t>
            </a:r>
            <a:r>
              <a:rPr lang="en-US" sz="1100" dirty="0"/>
              <a:t>You’ll learn more about how BlackRock brings together the best of a financial leader and a technology pioneer, the journey we’ve been on, and what it’s really like to work here. We look forward to seeing you there!</a:t>
            </a:r>
          </a:p>
          <a:p>
            <a:r>
              <a:rPr lang="en-US" sz="1100" dirty="0"/>
              <a:t>The story of our company’s success rests not just with our eight founders, but with the thousands of talented professionals who have brought their ideas and energy to the firm every day since. That’s why we’re looking for students with potential – passionate future colleagues who are looking to make an impact and grow both professionally and personally</a:t>
            </a:r>
            <a:r>
              <a:rPr lang="en-US" sz="1100" dirty="0" smtClean="0"/>
              <a:t>.</a:t>
            </a:r>
          </a:p>
          <a:p>
            <a:r>
              <a:rPr lang="en-US" sz="1100" i="1" dirty="0" smtClean="0"/>
              <a:t>This event is intended for Duke sophomores and juniors only. </a:t>
            </a:r>
            <a:endParaRPr lang="en-US" sz="1100" i="1" dirty="0"/>
          </a:p>
          <a:p>
            <a:endParaRPr lang="en-US" sz="1100" dirty="0" smtClean="0"/>
          </a:p>
        </p:txBody>
      </p:sp>
    </p:spTree>
    <p:extLst>
      <p:ext uri="{BB962C8B-B14F-4D97-AF65-F5344CB8AC3E}">
        <p14:creationId xmlns:p14="http://schemas.microsoft.com/office/powerpoint/2010/main" val="8512270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English US"/>
</p:tagLst>
</file>

<file path=ppt/theme/theme1.xml><?xml version="1.0" encoding="utf-8"?>
<a:theme xmlns:a="http://schemas.openxmlformats.org/drawingml/2006/main" name="Network invite Template Blue/Green (L)">
  <a:themeElements>
    <a:clrScheme name="BLK 2016">
      <a:dk1>
        <a:srgbClr val="000000"/>
      </a:dk1>
      <a:lt1>
        <a:srgbClr val="FFFFFF"/>
      </a:lt1>
      <a:dk2>
        <a:srgbClr val="4F4E50"/>
      </a:dk2>
      <a:lt2>
        <a:srgbClr val="FFFFFF"/>
      </a:lt2>
      <a:accent1>
        <a:srgbClr val="003594"/>
      </a:accent1>
      <a:accent2>
        <a:srgbClr val="82BC00"/>
      </a:accent2>
      <a:accent3>
        <a:srgbClr val="27AFAF"/>
      </a:accent3>
      <a:accent4>
        <a:srgbClr val="F8971D"/>
      </a:accent4>
      <a:accent5>
        <a:srgbClr val="13B5EA"/>
      </a:accent5>
      <a:accent6>
        <a:srgbClr val="6C207E"/>
      </a:accent6>
      <a:hlink>
        <a:srgbClr val="003594"/>
      </a:hlink>
      <a:folHlink>
        <a:srgbClr val="82BC00"/>
      </a:folHlink>
    </a:clrScheme>
    <a:fontScheme name="BlackRo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w="9525" cap="flat" cmpd="sng" algn="ctr">
          <a:noFill/>
          <a:prstDash val="solid"/>
        </a:ln>
        <a:effectLst/>
      </a:spPr>
      <a:bodyPr rot="0" spcFirstLastPara="0" vertOverflow="overflow" horzOverflow="overflow" vert="horz" wrap="square" lIns="72000" tIns="36000" rIns="72000" bIns="36000" numCol="1" spcCol="0" rtlCol="0" fromWordArt="0" anchor="ctr" anchorCtr="1" forceAA="0" compatLnSpc="1">
        <a:prstTxWarp prst="textNoShape">
          <a:avLst/>
        </a:prstTxWarp>
        <a:noAutofit/>
      </a:bodyPr>
      <a:lstStyle>
        <a:defPPr algn="ctr">
          <a:buClr>
            <a:schemeClr val="tx2"/>
          </a:buClr>
          <a:buSzPct val="110000"/>
          <a:defRPr sz="1000" b="1" kern="0">
            <a:solidFill>
              <a:schemeClr val="tx2"/>
            </a:solidFill>
          </a:defRPr>
        </a:defPPr>
      </a:lstStyle>
    </a:spDef>
    <a:lnDef>
      <a:spPr>
        <a:ln>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64592" indent="-164592">
          <a:buClr>
            <a:schemeClr val="tx2"/>
          </a:buClr>
          <a:buSzPct val="110000"/>
          <a:buFont typeface="Arial" panose="020B0604020202020204" pitchFamily="34" charset="0"/>
          <a:buChar char="•"/>
          <a:defRPr sz="1200">
            <a:solidFill>
              <a:schemeClr val="tx2"/>
            </a:solidFill>
          </a:defRPr>
        </a:defPPr>
      </a:lstStyle>
    </a:txDef>
  </a:objectDefaults>
  <a:extraClrSchemeLst/>
  <a:custClrLst>
    <a:custClr name="blank">
      <a:srgbClr val="FFFFFF"/>
    </a:custClr>
    <a:custClr name="blank">
      <a:srgbClr val="FFFFFF"/>
    </a:custClr>
    <a:custClr name="blank">
      <a:srgbClr val="FFFFFF"/>
    </a:custClr>
    <a:custClr name="G1">
      <a:srgbClr val="7F7F7F"/>
    </a:custClr>
    <a:custClr name="661-TINT1">
      <a:srgbClr val="6686BF"/>
    </a:custClr>
    <a:custClr name="376-TINT1">
      <a:srgbClr val="B4D766"/>
    </a:custClr>
    <a:custClr name="7466-TINT1">
      <a:srgbClr val="7DCFCF"/>
    </a:custClr>
    <a:custClr name="144-TINT1">
      <a:srgbClr val="FBC177"/>
    </a:custClr>
    <a:custClr name="298-TINT1">
      <a:srgbClr val="71D3F2"/>
    </a:custClr>
    <a:custClr name="2613-TINT1">
      <a:srgbClr val="A779B2"/>
    </a:custClr>
    <a:custClr name="blank">
      <a:srgbClr val="FFFFFF"/>
    </a:custClr>
    <a:custClr name="blank">
      <a:srgbClr val="FFFFFF"/>
    </a:custClr>
    <a:custClr name="blank">
      <a:srgbClr val="FFFFFF"/>
    </a:custClr>
    <a:custClr name="G2">
      <a:srgbClr val="D9D9D9"/>
    </a:custClr>
    <a:custClr name="661-TINT2">
      <a:srgbClr val="CCD7EA"/>
    </a:custClr>
    <a:custClr name="376-TINT2">
      <a:srgbClr val="E6F2CC"/>
    </a:custClr>
    <a:custClr name="7466-TINT2">
      <a:srgbClr val="D4EFEF"/>
    </a:custClr>
    <a:custClr name="144-TINT2">
      <a:srgbClr val="FEEAD2"/>
    </a:custClr>
    <a:custClr name="298-TINT2">
      <a:srgbClr val="D0F0FB"/>
    </a:custClr>
    <a:custClr name="2613-TINT2">
      <a:srgbClr val="E2D2E5"/>
    </a:custClr>
    <a:custClr name="BLK8-1797">
      <a:srgbClr val="E31B23"/>
    </a:custClr>
    <a:custClr name="IS7-233">
      <a:srgbClr val="C50084"/>
    </a:custClr>
    <a:custClr name="300">
      <a:srgbClr val="0079C1"/>
    </a:custClr>
    <a:custClr name="355">
      <a:srgbClr val="00A94F"/>
    </a:custClr>
    <a:custClr name="3135">
      <a:srgbClr val="117C8E"/>
    </a:custClr>
    <a:custClr name="654">
      <a:srgbClr val="002C5F"/>
    </a:custClr>
    <a:custClr name="115">
      <a:srgbClr val="FCD015"/>
    </a:custClr>
    <a:custClr name="342">
      <a:srgbClr val="006F51"/>
    </a:custClr>
  </a:custClrLst>
  <a:extLst>
    <a:ext uri="{05A4C25C-085E-4340-85A3-A5531E510DB2}">
      <thm15:themeFamily xmlns:thm15="http://schemas.microsoft.com/office/thememl/2012/main" name="BLK_ConversationStarter_Landscape" id="{F3B50BAA-21A1-4744-8BFD-BDD5904DCB8B}" vid="{6CCC7172-1F55-A24C-95BE-510FAC1434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BLK_ConversationStarter_Landscape</Template>
  <TotalTime>1360</TotalTime>
  <Words>183</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Network invite Template Blue/Green (L)</vt:lpstr>
      <vt:lpstr>Wednesday, April 4 |  6:30pm – 7:30pm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dc:creator>
  <cp:lastModifiedBy>Wagner, Paige</cp:lastModifiedBy>
  <cp:revision>20</cp:revision>
  <cp:lastPrinted>2013-04-01T19:03:09Z</cp:lastPrinted>
  <dcterms:created xsi:type="dcterms:W3CDTF">2017-06-08T14:56:42Z</dcterms:created>
  <dcterms:modified xsi:type="dcterms:W3CDTF">2018-03-09T15:42:31Z</dcterms:modified>
</cp:coreProperties>
</file>